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7559675" cy="532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80808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/>
    <p:restoredTop sz="94789"/>
  </p:normalViewPr>
  <p:slideViewPr>
    <p:cSldViewPr snapToGrid="0" snapToObjects="1">
      <p:cViewPr varScale="1">
        <p:scale>
          <a:sx n="144" d="100"/>
          <a:sy n="144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0B6C33A-4B64-404F-9BFA-5BE64D6D3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62C532-A4E6-3B4E-8765-07D369E6B9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D04BC-FF28-054F-A4F5-5022FB3DC254}" type="datetimeFigureOut">
              <a:rPr lang="sv-SE" smtClean="0"/>
              <a:t>2021-06-08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129FDD0-20D9-934A-A976-C8101CB7C6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60EA32-C4D1-504D-AB70-D4AB6BABA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DB66-8375-8D40-95F5-E13D4D426B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5403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924F-8722-574F-93E1-55DCA7D7C7ED}" type="datetimeFigureOut">
              <a:rPr lang="sv-SE" smtClean="0"/>
              <a:t>2021-06-08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43000"/>
            <a:ext cx="4378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8A3-A726-724D-B645-1BD683744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96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Alumni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6976" y="1596470"/>
            <a:ext cx="6425724" cy="64957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 b="1" cap="all" spc="16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5906" y="1340382"/>
            <a:ext cx="5267864" cy="3532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cap="all" spc="54" baseline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4413" indent="0" algn="ctr">
              <a:buNone/>
              <a:defRPr sz="807"/>
            </a:lvl2pPr>
            <a:lvl3pPr marL="368825" indent="0" algn="ctr">
              <a:buNone/>
              <a:defRPr sz="726"/>
            </a:lvl3pPr>
            <a:lvl4pPr marL="553239" indent="0" algn="ctr">
              <a:buNone/>
              <a:defRPr sz="645"/>
            </a:lvl4pPr>
            <a:lvl5pPr marL="737651" indent="0" algn="ctr">
              <a:buNone/>
              <a:defRPr sz="645"/>
            </a:lvl5pPr>
            <a:lvl6pPr marL="922064" indent="0" algn="ctr">
              <a:buNone/>
              <a:defRPr sz="645"/>
            </a:lvl6pPr>
            <a:lvl7pPr marL="1106477" indent="0" algn="ctr">
              <a:buNone/>
              <a:defRPr sz="645"/>
            </a:lvl7pPr>
            <a:lvl8pPr marL="1290890" indent="0" algn="ctr">
              <a:buNone/>
              <a:defRPr sz="645"/>
            </a:lvl8pPr>
            <a:lvl9pPr marL="1475303" indent="0" algn="ctr">
              <a:buNone/>
              <a:defRPr sz="645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4E36ED56-D1E5-A44D-9D97-EC477EC52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009" y="2636389"/>
            <a:ext cx="4947658" cy="1040665"/>
          </a:xfrm>
          <a:prstGeom prst="rect">
            <a:avLst/>
          </a:prstGeom>
        </p:spPr>
        <p:txBody>
          <a:bodyPr numCol="1" spcCol="180000"/>
          <a:lstStyle>
            <a:lvl1pPr marL="0" indent="0">
              <a:lnSpc>
                <a:spcPct val="100000"/>
              </a:lnSpc>
              <a:buNone/>
              <a:defRPr sz="1200" b="1" cap="all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buFontTx/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77C8EF5-4382-5C44-A987-C744A50CE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2887" y="5022850"/>
            <a:ext cx="4533900" cy="304800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395E9F9-2C5C-524B-9F55-52925A40FF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6322" y="4133999"/>
            <a:ext cx="3501959" cy="809393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A2EBF1-19DE-B747-9DFB-A0C4AB3954BA}"/>
              </a:ext>
            </a:extLst>
          </p:cNvPr>
          <p:cNvSpPr/>
          <p:nvPr userDrawn="1"/>
        </p:nvSpPr>
        <p:spPr>
          <a:xfrm>
            <a:off x="0" y="1"/>
            <a:ext cx="7559675" cy="251999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1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8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36F39-9703-3A4C-9B7D-0AF691AC3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76" y="1229609"/>
            <a:ext cx="6425724" cy="649577"/>
          </a:xfrm>
        </p:spPr>
        <p:txBody>
          <a:bodyPr/>
          <a:lstStyle/>
          <a:p>
            <a:r>
              <a:rPr lang="sv-SE" dirty="0" smtClean="0"/>
              <a:t>[Event </a:t>
            </a:r>
            <a:r>
              <a:rPr lang="sv-SE" dirty="0" err="1" smtClean="0"/>
              <a:t>title</a:t>
            </a:r>
            <a:r>
              <a:rPr lang="sv-SE" dirty="0" smtClean="0"/>
              <a:t>]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E1AE862-89E7-C74E-A29D-FD2447C81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76" y="1016986"/>
            <a:ext cx="6425724" cy="353260"/>
          </a:xfrm>
        </p:spPr>
        <p:txBody>
          <a:bodyPr/>
          <a:lstStyle/>
          <a:p>
            <a:r>
              <a:rPr lang="sv-SE"/>
              <a:t>save the date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61ECC6-5CED-FB4B-8FA0-461EE214A2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6008" y="2202457"/>
            <a:ext cx="4947658" cy="1734378"/>
          </a:xfrm>
        </p:spPr>
        <p:txBody>
          <a:bodyPr/>
          <a:lstStyle/>
          <a:p>
            <a:r>
              <a:rPr lang="sv-SE" dirty="0" smtClean="0"/>
              <a:t>[</a:t>
            </a:r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r>
              <a:rPr lang="sv-SE" dirty="0" smtClean="0"/>
              <a:t>] </a:t>
            </a:r>
            <a:r>
              <a:rPr lang="sv-SE" dirty="0" err="1" smtClean="0"/>
              <a:t>invites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endParaRPr lang="sv-SE" dirty="0"/>
          </a:p>
          <a:p>
            <a:pPr lvl="1"/>
            <a:r>
              <a:rPr lang="sv-SE" dirty="0" smtClean="0"/>
              <a:t>[Event </a:t>
            </a:r>
            <a:r>
              <a:rPr lang="sv-SE" dirty="0" err="1" smtClean="0"/>
              <a:t>description</a:t>
            </a:r>
            <a:r>
              <a:rPr lang="sv-SE" dirty="0" smtClean="0"/>
              <a:t>]</a:t>
            </a:r>
            <a:endParaRPr lang="en-US" dirty="0"/>
          </a:p>
          <a:p>
            <a:pPr lvl="1"/>
            <a:r>
              <a:rPr lang="en-US" dirty="0"/>
              <a:t>When:</a:t>
            </a:r>
          </a:p>
          <a:p>
            <a:pPr lvl="1"/>
            <a:r>
              <a:rPr lang="en-US" dirty="0"/>
              <a:t>Where:</a:t>
            </a:r>
          </a:p>
          <a:p>
            <a:pPr lvl="1"/>
            <a:r>
              <a:rPr lang="en-US" dirty="0"/>
              <a:t>RSVP: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have any questions, please contact [INSERT </a:t>
            </a:r>
            <a:r>
              <a:rPr lang="en-US" dirty="0" smtClean="0"/>
              <a:t>CONTACTPERSON]</a:t>
            </a:r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E52CF77-0C0C-374E-BD87-943E52E59480}"/>
              </a:ext>
            </a:extLst>
          </p:cNvPr>
          <p:cNvGrpSpPr/>
          <p:nvPr/>
        </p:nvGrpSpPr>
        <p:grpSpPr>
          <a:xfrm>
            <a:off x="5894755" y="297943"/>
            <a:ext cx="1385392" cy="1422082"/>
            <a:chOff x="2421082" y="3735849"/>
            <a:chExt cx="2005445" cy="205855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56633B0-E5C0-D442-B597-EC34F3F9B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2930235" y="4337077"/>
              <a:ext cx="1496292" cy="1108773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C91CBD35-E5BE-3643-8771-86BDF7FB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1082" y="4654659"/>
              <a:ext cx="1132609" cy="1139744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DD89A92B-C108-1B48-BE9F-84473C59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447134" y="3735849"/>
              <a:ext cx="1637145" cy="818572"/>
            </a:xfrm>
            <a:prstGeom prst="rect">
              <a:avLst/>
            </a:prstGeom>
          </p:spPr>
        </p:pic>
      </p:grpSp>
      <p:sp>
        <p:nvSpPr>
          <p:cNvPr id="11" name="TextBox 5"/>
          <p:cNvSpPr txBox="1"/>
          <p:nvPr/>
        </p:nvSpPr>
        <p:spPr>
          <a:xfrm>
            <a:off x="1689861" y="4450565"/>
            <a:ext cx="40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i="1" dirty="0" smtClean="0"/>
              <a:t>[              </a:t>
            </a:r>
            <a:r>
              <a:rPr lang="sv-SE" i="1" dirty="0" err="1" smtClean="0"/>
              <a:t>Insert</a:t>
            </a:r>
            <a:r>
              <a:rPr lang="sv-SE" i="1" dirty="0" smtClean="0"/>
              <a:t> logo (</a:t>
            </a:r>
            <a:r>
              <a:rPr lang="sv-SE" i="1" dirty="0" err="1" smtClean="0"/>
              <a:t>if</a:t>
            </a:r>
            <a:r>
              <a:rPr lang="sv-SE" i="1" dirty="0" smtClean="0"/>
              <a:t> </a:t>
            </a:r>
            <a:r>
              <a:rPr lang="sv-SE" i="1" dirty="0" err="1" smtClean="0"/>
              <a:t>applicable</a:t>
            </a:r>
            <a:r>
              <a:rPr lang="sv-SE" i="1" dirty="0" smtClean="0"/>
              <a:t>)             ]</a:t>
            </a:r>
            <a:endParaRPr lang="en-US" i="1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121849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43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[Event title]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 Fornhem</dc:creator>
  <cp:lastModifiedBy>Madeleine Mattsson</cp:lastModifiedBy>
  <cp:revision>38</cp:revision>
  <cp:lastPrinted>2020-10-09T07:09:40Z</cp:lastPrinted>
  <dcterms:created xsi:type="dcterms:W3CDTF">2020-10-08T07:11:12Z</dcterms:created>
  <dcterms:modified xsi:type="dcterms:W3CDTF">2021-06-08T08:39:15Z</dcterms:modified>
</cp:coreProperties>
</file>